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rlito" panose="020B0604020202020204" charset="0"/>
      <p:regular r:id="rId3"/>
    </p:embeddedFont>
    <p:embeddedFont>
      <p:font typeface="Carlito Bold" panose="020B0604020202020204" charset="0"/>
      <p:regular r:id="rId4"/>
    </p:embeddedFont>
    <p:embeddedFont>
      <p:font typeface="Open Sans Extra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8" d="100"/>
          <a:sy n="98" d="100"/>
        </p:scale>
        <p:origin x="23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78834" cy="10696575"/>
            <a:chOff x="0" y="0"/>
            <a:chExt cx="6844472" cy="96601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44472" cy="9660116"/>
            </a:xfrm>
            <a:custGeom>
              <a:avLst/>
              <a:gdLst/>
              <a:ahLst/>
              <a:cxnLst/>
              <a:rect l="l" t="t" r="r" b="b"/>
              <a:pathLst>
                <a:path w="6844472" h="9660116">
                  <a:moveTo>
                    <a:pt x="0" y="0"/>
                  </a:moveTo>
                  <a:lnTo>
                    <a:pt x="6844472" y="0"/>
                  </a:lnTo>
                  <a:lnTo>
                    <a:pt x="6844472" y="9660116"/>
                  </a:lnTo>
                  <a:lnTo>
                    <a:pt x="0" y="9660116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844472" cy="9669641"/>
            </a:xfrm>
            <a:prstGeom prst="rect">
              <a:avLst/>
            </a:prstGeom>
          </p:spPr>
          <p:txBody>
            <a:bodyPr lIns="10090" tIns="10090" rIns="10090" bIns="10090" rtlCol="0" anchor="ctr"/>
            <a:lstStyle/>
            <a:p>
              <a:pPr algn="ctr">
                <a:lnSpc>
                  <a:spcPts val="9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3735" y="7643456"/>
            <a:ext cx="3564889" cy="2212688"/>
            <a:chOff x="0" y="0"/>
            <a:chExt cx="1264784" cy="792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4784" cy="792679"/>
            </a:xfrm>
            <a:custGeom>
              <a:avLst/>
              <a:gdLst/>
              <a:ahLst/>
              <a:cxnLst/>
              <a:rect l="l" t="t" r="r" b="b"/>
              <a:pathLst>
                <a:path w="1264784" h="792679">
                  <a:moveTo>
                    <a:pt x="0" y="0"/>
                  </a:moveTo>
                  <a:lnTo>
                    <a:pt x="1264784" y="0"/>
                  </a:lnTo>
                  <a:lnTo>
                    <a:pt x="1264784" y="792679"/>
                  </a:lnTo>
                  <a:lnTo>
                    <a:pt x="0" y="792679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AF6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264784" cy="802204"/>
            </a:xfrm>
            <a:prstGeom prst="rect">
              <a:avLst/>
            </a:prstGeom>
          </p:spPr>
          <p:txBody>
            <a:bodyPr lIns="50819" tIns="50819" rIns="50819" bIns="50819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896" y="1982810"/>
            <a:ext cx="7195378" cy="1530041"/>
            <a:chOff x="0" y="0"/>
            <a:chExt cx="2577689" cy="5481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7689" cy="548126"/>
            </a:xfrm>
            <a:custGeom>
              <a:avLst/>
              <a:gdLst/>
              <a:ahLst/>
              <a:cxnLst/>
              <a:rect l="l" t="t" r="r" b="b"/>
              <a:pathLst>
                <a:path w="2577689" h="548126">
                  <a:moveTo>
                    <a:pt x="0" y="0"/>
                  </a:moveTo>
                  <a:lnTo>
                    <a:pt x="2577689" y="0"/>
                  </a:lnTo>
                  <a:lnTo>
                    <a:pt x="2577689" y="548126"/>
                  </a:lnTo>
                  <a:lnTo>
                    <a:pt x="0" y="548126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AF6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577689" cy="557651"/>
            </a:xfrm>
            <a:prstGeom prst="rect">
              <a:avLst/>
            </a:prstGeom>
          </p:spPr>
          <p:txBody>
            <a:bodyPr lIns="50819" tIns="50819" rIns="50819" bIns="50819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1679" y="12666"/>
            <a:ext cx="7584529" cy="683974"/>
            <a:chOff x="0" y="0"/>
            <a:chExt cx="2717100" cy="2450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17100" cy="245028"/>
            </a:xfrm>
            <a:custGeom>
              <a:avLst/>
              <a:gdLst/>
              <a:ahLst/>
              <a:cxnLst/>
              <a:rect l="l" t="t" r="r" b="b"/>
              <a:pathLst>
                <a:path w="2717100" h="245028">
                  <a:moveTo>
                    <a:pt x="0" y="0"/>
                  </a:moveTo>
                  <a:lnTo>
                    <a:pt x="2717100" y="0"/>
                  </a:lnTo>
                  <a:lnTo>
                    <a:pt x="2717100" y="245028"/>
                  </a:lnTo>
                  <a:lnTo>
                    <a:pt x="0" y="245028"/>
                  </a:lnTo>
                  <a:close/>
                </a:path>
              </a:pathLst>
            </a:custGeom>
            <a:solidFill>
              <a:srgbClr val="00AF6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717100" cy="254553"/>
            </a:xfrm>
            <a:prstGeom prst="rect">
              <a:avLst/>
            </a:prstGeom>
          </p:spPr>
          <p:txBody>
            <a:bodyPr lIns="50819" tIns="50819" rIns="50819" bIns="50819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283574" y="10010901"/>
            <a:ext cx="2066783" cy="483514"/>
          </a:xfrm>
          <a:custGeom>
            <a:avLst/>
            <a:gdLst/>
            <a:ahLst/>
            <a:cxnLst/>
            <a:rect l="l" t="t" r="r" b="b"/>
            <a:pathLst>
              <a:path w="2066783" h="483514">
                <a:moveTo>
                  <a:pt x="0" y="0"/>
                </a:moveTo>
                <a:lnTo>
                  <a:pt x="2066783" y="0"/>
                </a:lnTo>
                <a:lnTo>
                  <a:pt x="2066783" y="483514"/>
                </a:lnTo>
                <a:lnTo>
                  <a:pt x="0" y="483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4729" y="300961"/>
            <a:ext cx="1280490" cy="233431"/>
          </a:xfrm>
          <a:custGeom>
            <a:avLst/>
            <a:gdLst/>
            <a:ahLst/>
            <a:cxnLst/>
            <a:rect l="l" t="t" r="r" b="b"/>
            <a:pathLst>
              <a:path w="1551242" h="271255">
                <a:moveTo>
                  <a:pt x="0" y="0"/>
                </a:moveTo>
                <a:lnTo>
                  <a:pt x="1551242" y="0"/>
                </a:lnTo>
                <a:lnTo>
                  <a:pt x="1551242" y="271255"/>
                </a:lnTo>
                <a:lnTo>
                  <a:pt x="0" y="2712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83736" y="3644752"/>
            <a:ext cx="3564889" cy="3842980"/>
            <a:chOff x="0" y="0"/>
            <a:chExt cx="1264784" cy="13764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64784" cy="1376479"/>
            </a:xfrm>
            <a:custGeom>
              <a:avLst/>
              <a:gdLst/>
              <a:ahLst/>
              <a:cxnLst/>
              <a:rect l="l" t="t" r="r" b="b"/>
              <a:pathLst>
                <a:path w="1264784" h="1376479">
                  <a:moveTo>
                    <a:pt x="0" y="0"/>
                  </a:moveTo>
                  <a:lnTo>
                    <a:pt x="1264784" y="0"/>
                  </a:lnTo>
                  <a:lnTo>
                    <a:pt x="1264784" y="1376479"/>
                  </a:lnTo>
                  <a:lnTo>
                    <a:pt x="0" y="1376479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AF61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264784" cy="1386004"/>
            </a:xfrm>
            <a:prstGeom prst="rect">
              <a:avLst/>
            </a:prstGeom>
          </p:spPr>
          <p:txBody>
            <a:bodyPr lIns="50819" tIns="50819" rIns="50819" bIns="50819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967276" y="2169305"/>
            <a:ext cx="1161122" cy="1161122"/>
            <a:chOff x="0" y="0"/>
            <a:chExt cx="1548163" cy="154816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48163" cy="1548163"/>
            </a:xfrm>
            <a:custGeom>
              <a:avLst/>
              <a:gdLst/>
              <a:ahLst/>
              <a:cxnLst/>
              <a:rect l="l" t="t" r="r" b="b"/>
              <a:pathLst>
                <a:path w="1548163" h="1548163">
                  <a:moveTo>
                    <a:pt x="0" y="0"/>
                  </a:moveTo>
                  <a:lnTo>
                    <a:pt x="1548163" y="0"/>
                  </a:lnTo>
                  <a:lnTo>
                    <a:pt x="1548163" y="1548163"/>
                  </a:lnTo>
                  <a:lnTo>
                    <a:pt x="0" y="1548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21" name="Freeform 21"/>
          <p:cNvSpPr/>
          <p:nvPr/>
        </p:nvSpPr>
        <p:spPr>
          <a:xfrm>
            <a:off x="361341" y="4985163"/>
            <a:ext cx="2913050" cy="2318793"/>
          </a:xfrm>
          <a:custGeom>
            <a:avLst/>
            <a:gdLst/>
            <a:ahLst/>
            <a:cxnLst/>
            <a:rect l="l" t="t" r="r" b="b"/>
            <a:pathLst>
              <a:path w="2913050" h="2318793">
                <a:moveTo>
                  <a:pt x="0" y="0"/>
                </a:moveTo>
                <a:lnTo>
                  <a:pt x="2913050" y="0"/>
                </a:lnTo>
                <a:lnTo>
                  <a:pt x="2913050" y="2318793"/>
                </a:lnTo>
                <a:lnTo>
                  <a:pt x="0" y="23187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9" r="-19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61341" y="2159199"/>
            <a:ext cx="532738" cy="532738"/>
          </a:xfrm>
          <a:custGeom>
            <a:avLst/>
            <a:gdLst/>
            <a:ahLst/>
            <a:cxnLst/>
            <a:rect l="l" t="t" r="r" b="b"/>
            <a:pathLst>
              <a:path w="532738" h="532738">
                <a:moveTo>
                  <a:pt x="0" y="0"/>
                </a:moveTo>
                <a:lnTo>
                  <a:pt x="532737" y="0"/>
                </a:lnTo>
                <a:lnTo>
                  <a:pt x="532737" y="532738"/>
                </a:lnTo>
                <a:lnTo>
                  <a:pt x="0" y="532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59098" y="3867407"/>
            <a:ext cx="532738" cy="532738"/>
          </a:xfrm>
          <a:custGeom>
            <a:avLst/>
            <a:gdLst/>
            <a:ahLst/>
            <a:cxnLst/>
            <a:rect l="l" t="t" r="r" b="b"/>
            <a:pathLst>
              <a:path w="532738" h="532738">
                <a:moveTo>
                  <a:pt x="0" y="0"/>
                </a:moveTo>
                <a:lnTo>
                  <a:pt x="532738" y="0"/>
                </a:lnTo>
                <a:lnTo>
                  <a:pt x="532738" y="532738"/>
                </a:lnTo>
                <a:lnTo>
                  <a:pt x="0" y="5327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01487" y="9937878"/>
            <a:ext cx="1419388" cy="629561"/>
          </a:xfrm>
          <a:custGeom>
            <a:avLst/>
            <a:gdLst/>
            <a:ahLst/>
            <a:cxnLst/>
            <a:rect l="l" t="t" r="r" b="b"/>
            <a:pathLst>
              <a:path w="1419388" h="629561">
                <a:moveTo>
                  <a:pt x="0" y="0"/>
                </a:moveTo>
                <a:lnTo>
                  <a:pt x="1419388" y="0"/>
                </a:lnTo>
                <a:lnTo>
                  <a:pt x="1419388" y="629560"/>
                </a:lnTo>
                <a:lnTo>
                  <a:pt x="0" y="6295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3889623" y="3646201"/>
            <a:ext cx="3460734" cy="3841531"/>
            <a:chOff x="0" y="0"/>
            <a:chExt cx="1275680" cy="137647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75680" cy="1376479"/>
            </a:xfrm>
            <a:custGeom>
              <a:avLst/>
              <a:gdLst/>
              <a:ahLst/>
              <a:cxnLst/>
              <a:rect l="l" t="t" r="r" b="b"/>
              <a:pathLst>
                <a:path w="1275680" h="1376479">
                  <a:moveTo>
                    <a:pt x="0" y="0"/>
                  </a:moveTo>
                  <a:lnTo>
                    <a:pt x="1275680" y="0"/>
                  </a:lnTo>
                  <a:lnTo>
                    <a:pt x="1275680" y="1376479"/>
                  </a:lnTo>
                  <a:lnTo>
                    <a:pt x="0" y="1376479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AF61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1275680" cy="1386004"/>
            </a:xfrm>
            <a:prstGeom prst="rect">
              <a:avLst/>
            </a:prstGeom>
          </p:spPr>
          <p:txBody>
            <a:bodyPr lIns="50819" tIns="50819" rIns="50819" bIns="50819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3987207" y="3848357"/>
            <a:ext cx="527411" cy="527411"/>
          </a:xfrm>
          <a:custGeom>
            <a:avLst/>
            <a:gdLst/>
            <a:ahLst/>
            <a:cxnLst/>
            <a:rect l="l" t="t" r="r" b="b"/>
            <a:pathLst>
              <a:path w="527411" h="527411">
                <a:moveTo>
                  <a:pt x="0" y="0"/>
                </a:moveTo>
                <a:lnTo>
                  <a:pt x="527411" y="0"/>
                </a:lnTo>
                <a:lnTo>
                  <a:pt x="527411" y="527412"/>
                </a:lnTo>
                <a:lnTo>
                  <a:pt x="0" y="5274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4027109" y="4630607"/>
            <a:ext cx="1187449" cy="1583265"/>
          </a:xfrm>
          <a:custGeom>
            <a:avLst/>
            <a:gdLst/>
            <a:ahLst/>
            <a:cxnLst/>
            <a:rect l="l" t="t" r="r" b="b"/>
            <a:pathLst>
              <a:path w="1187449" h="1583265">
                <a:moveTo>
                  <a:pt x="0" y="0"/>
                </a:moveTo>
                <a:lnTo>
                  <a:pt x="1187449" y="0"/>
                </a:lnTo>
                <a:lnTo>
                  <a:pt x="1187449" y="1583265"/>
                </a:lnTo>
                <a:lnTo>
                  <a:pt x="0" y="1583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4664381" y="5422240"/>
            <a:ext cx="1426792" cy="1241765"/>
          </a:xfrm>
          <a:custGeom>
            <a:avLst/>
            <a:gdLst/>
            <a:ahLst/>
            <a:cxnLst/>
            <a:rect l="l" t="t" r="r" b="b"/>
            <a:pathLst>
              <a:path w="1426792" h="1241765">
                <a:moveTo>
                  <a:pt x="0" y="0"/>
                </a:moveTo>
                <a:lnTo>
                  <a:pt x="1426792" y="0"/>
                </a:lnTo>
                <a:lnTo>
                  <a:pt x="1426792" y="1241765"/>
                </a:lnTo>
                <a:lnTo>
                  <a:pt x="0" y="124176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8988" b="-11395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967276" y="4597379"/>
            <a:ext cx="1104597" cy="1501817"/>
          </a:xfrm>
          <a:custGeom>
            <a:avLst/>
            <a:gdLst/>
            <a:ahLst/>
            <a:cxnLst/>
            <a:rect l="l" t="t" r="r" b="b"/>
            <a:pathLst>
              <a:path w="1104597" h="1501817">
                <a:moveTo>
                  <a:pt x="0" y="0"/>
                </a:moveTo>
                <a:lnTo>
                  <a:pt x="1104597" y="0"/>
                </a:lnTo>
                <a:lnTo>
                  <a:pt x="1104597" y="1501817"/>
                </a:lnTo>
                <a:lnTo>
                  <a:pt x="0" y="15018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4250912" y="6797355"/>
            <a:ext cx="2640569" cy="514911"/>
          </a:xfrm>
          <a:custGeom>
            <a:avLst/>
            <a:gdLst/>
            <a:ahLst/>
            <a:cxnLst/>
            <a:rect l="l" t="t" r="r" b="b"/>
            <a:pathLst>
              <a:path w="2640569" h="514911">
                <a:moveTo>
                  <a:pt x="0" y="0"/>
                </a:moveTo>
                <a:lnTo>
                  <a:pt x="2640570" y="0"/>
                </a:lnTo>
                <a:lnTo>
                  <a:pt x="2640570" y="514911"/>
                </a:lnTo>
                <a:lnTo>
                  <a:pt x="0" y="5149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3907540" y="7643456"/>
            <a:ext cx="3460734" cy="2191095"/>
            <a:chOff x="0" y="0"/>
            <a:chExt cx="1268075" cy="79267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68075" cy="792679"/>
            </a:xfrm>
            <a:custGeom>
              <a:avLst/>
              <a:gdLst/>
              <a:ahLst/>
              <a:cxnLst/>
              <a:rect l="l" t="t" r="r" b="b"/>
              <a:pathLst>
                <a:path w="1268075" h="792679">
                  <a:moveTo>
                    <a:pt x="0" y="0"/>
                  </a:moveTo>
                  <a:lnTo>
                    <a:pt x="1268075" y="0"/>
                  </a:lnTo>
                  <a:lnTo>
                    <a:pt x="1268075" y="792679"/>
                  </a:lnTo>
                  <a:lnTo>
                    <a:pt x="0" y="792679"/>
                  </a:lnTo>
                  <a:close/>
                </a:path>
              </a:pathLst>
            </a:custGeom>
            <a:solidFill>
              <a:srgbClr val="00AF61"/>
            </a:solidFill>
            <a:ln w="95250" cap="sq">
              <a:solidFill>
                <a:srgbClr val="00AF61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9525"/>
              <a:ext cx="1268075" cy="802204"/>
            </a:xfrm>
            <a:prstGeom prst="rect">
              <a:avLst/>
            </a:prstGeom>
          </p:spPr>
          <p:txBody>
            <a:bodyPr lIns="50819" tIns="50819" rIns="50819" bIns="50819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5569887" y="7837596"/>
            <a:ext cx="1712356" cy="1781226"/>
          </a:xfrm>
          <a:custGeom>
            <a:avLst/>
            <a:gdLst/>
            <a:ahLst/>
            <a:cxnLst/>
            <a:rect l="l" t="t" r="r" b="b"/>
            <a:pathLst>
              <a:path w="1712356" h="1781226">
                <a:moveTo>
                  <a:pt x="0" y="0"/>
                </a:moveTo>
                <a:lnTo>
                  <a:pt x="1712356" y="0"/>
                </a:lnTo>
                <a:lnTo>
                  <a:pt x="1712356" y="1781225"/>
                </a:lnTo>
                <a:lnTo>
                  <a:pt x="0" y="178122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405325" y="8728208"/>
            <a:ext cx="1592288" cy="897652"/>
          </a:xfrm>
          <a:custGeom>
            <a:avLst/>
            <a:gdLst/>
            <a:ahLst/>
            <a:cxnLst/>
            <a:rect l="l" t="t" r="r" b="b"/>
            <a:pathLst>
              <a:path w="1592288" h="897652">
                <a:moveTo>
                  <a:pt x="0" y="0"/>
                </a:moveTo>
                <a:lnTo>
                  <a:pt x="1592288" y="0"/>
                </a:lnTo>
                <a:lnTo>
                  <a:pt x="1592288" y="897652"/>
                </a:lnTo>
                <a:lnTo>
                  <a:pt x="0" y="89765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948998" y="8498112"/>
            <a:ext cx="1536095" cy="868577"/>
          </a:xfrm>
          <a:custGeom>
            <a:avLst/>
            <a:gdLst/>
            <a:ahLst/>
            <a:cxnLst/>
            <a:rect l="l" t="t" r="r" b="b"/>
            <a:pathLst>
              <a:path w="1536095" h="868577">
                <a:moveTo>
                  <a:pt x="0" y="0"/>
                </a:moveTo>
                <a:lnTo>
                  <a:pt x="1536095" y="0"/>
                </a:lnTo>
                <a:lnTo>
                  <a:pt x="1536095" y="868578"/>
                </a:lnTo>
                <a:lnTo>
                  <a:pt x="0" y="86857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59098" y="7837596"/>
            <a:ext cx="532738" cy="532738"/>
          </a:xfrm>
          <a:custGeom>
            <a:avLst/>
            <a:gdLst/>
            <a:ahLst/>
            <a:cxnLst/>
            <a:rect l="l" t="t" r="r" b="b"/>
            <a:pathLst>
              <a:path w="532738" h="532738">
                <a:moveTo>
                  <a:pt x="0" y="0"/>
                </a:moveTo>
                <a:lnTo>
                  <a:pt x="532738" y="0"/>
                </a:lnTo>
                <a:lnTo>
                  <a:pt x="532738" y="532737"/>
                </a:lnTo>
                <a:lnTo>
                  <a:pt x="0" y="53273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14729" y="682740"/>
            <a:ext cx="5852547" cy="1273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262" spc="67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4 easy steps to getting a Green Careers Champion Award for your school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26280" y="2008357"/>
            <a:ext cx="4625274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b="1" spc="54">
                <a:solidFill>
                  <a:srgbClr val="00AF61"/>
                </a:solidFill>
                <a:latin typeface="Carlito Bold"/>
                <a:ea typeface="Carlito Bold"/>
                <a:cs typeface="Carlito Bold"/>
                <a:sym typeface="Carlito Bold"/>
              </a:rPr>
              <a:t>Attend a 30 minute webinar - scan the QR code to register for an ‘Introducing Green Jobs’ CPD webinar for careers leaders and career advisers.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30724" y="3791207"/>
            <a:ext cx="2569217" cy="10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8"/>
              </a:lnSpc>
            </a:pPr>
            <a:r>
              <a:rPr lang="en-US" sz="1412" b="1" spc="42">
                <a:solidFill>
                  <a:srgbClr val="00AF61"/>
                </a:solidFill>
                <a:latin typeface="Carlito Bold"/>
                <a:ea typeface="Carlito Bold"/>
                <a:cs typeface="Carlito Bold"/>
                <a:sym typeface="Carlito Bold"/>
              </a:rPr>
              <a:t>After attending the webinar we will send you FREE green jobs information and SEND focused green jobs teaching resources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77561" y="7753765"/>
            <a:ext cx="2475545" cy="82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400" b="1" spc="42">
                <a:solidFill>
                  <a:srgbClr val="00AF61"/>
                </a:solidFill>
                <a:latin typeface="Carlito Bold"/>
                <a:ea typeface="Carlito Bold"/>
                <a:cs typeface="Carlito Bold"/>
                <a:sym typeface="Carlito Bold"/>
              </a:rPr>
              <a:t>Use our social media posts to tell parents about the green agenda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99895" y="201493"/>
            <a:ext cx="5641876" cy="383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250" b="1" dirty="0">
                <a:solidFill>
                  <a:srgbClr val="FFFFFF"/>
                </a:solidFill>
                <a:latin typeface="Carlito Bold"/>
                <a:ea typeface="Carlito Bold"/>
                <a:cs typeface="Carlito Bold"/>
                <a:sym typeface="Carlito Bold"/>
              </a:rPr>
              <a:t>SEND Schools  - Get the Green Careers Award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596609" y="3779551"/>
            <a:ext cx="2569217" cy="82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8"/>
              </a:lnSpc>
            </a:pPr>
            <a:r>
              <a:rPr lang="en-US" sz="1412" b="1" spc="42">
                <a:solidFill>
                  <a:srgbClr val="00AF61"/>
                </a:solidFill>
                <a:latin typeface="Carlito Bold"/>
                <a:ea typeface="Carlito Bold"/>
                <a:cs typeface="Carlito Bold"/>
                <a:sym typeface="Carlito Bold"/>
              </a:rPr>
              <a:t>Provide evidence that your students have learnt about the green agenda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090065" y="6861463"/>
            <a:ext cx="2998430" cy="32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6"/>
              </a:lnSpc>
            </a:pPr>
            <a:r>
              <a:rPr lang="en-US" sz="1740">
                <a:solidFill>
                  <a:srgbClr val="00AF61"/>
                </a:solidFill>
                <a:latin typeface="Carlito"/>
                <a:ea typeface="Carlito"/>
                <a:cs typeface="Carlito"/>
                <a:sym typeface="Carlito"/>
              </a:rPr>
              <a:t>Send to: sl200@bath.ac.uk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987207" y="7611784"/>
            <a:ext cx="1582680" cy="213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2"/>
              </a:lnSpc>
            </a:pPr>
            <a:r>
              <a:rPr lang="en-US" sz="1895" b="1" spc="56" dirty="0">
                <a:solidFill>
                  <a:srgbClr val="FFFFFF"/>
                </a:solidFill>
                <a:latin typeface="Carlito Bold"/>
                <a:ea typeface="Carlito Bold"/>
                <a:cs typeface="Carlito Bold"/>
                <a:sym typeface="Carlito Bold"/>
              </a:rPr>
              <a:t>We’ll send you a framed green careers champion award certificate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5B8CE58-2CDA-F954-F13D-DCDA7F720C5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73" y="741168"/>
            <a:ext cx="1278685" cy="11322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Carlito Bold</vt:lpstr>
      <vt:lpstr>Calibri</vt:lpstr>
      <vt:lpstr>Arial</vt:lpstr>
      <vt:lpstr>Carlito</vt:lpstr>
      <vt:lpstr>Open Sans Extra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 Green Jobs Flyer</dc:title>
  <dc:creator>Sue</dc:creator>
  <cp:lastModifiedBy>Sue Lewis</cp:lastModifiedBy>
  <cp:revision>4</cp:revision>
  <dcterms:created xsi:type="dcterms:W3CDTF">2006-08-16T00:00:00Z</dcterms:created>
  <dcterms:modified xsi:type="dcterms:W3CDTF">2024-11-27T09:53:14Z</dcterms:modified>
  <dc:identifier>DAGXlZ48Lz8</dc:identifier>
</cp:coreProperties>
</file>