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821" r:id="rId2"/>
    <p:sldId id="819" r:id="rId3"/>
    <p:sldId id="82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68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1D248-4ACA-4E82-80A1-FD02FE7FE053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75FFF-DBAB-48FB-AED9-6C5061552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490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8F3F8-784D-4BD0-B132-FF0371917A7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60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95430-1DDE-4C21-A1C5-E00DB03C72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977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95430-1DDE-4C21-A1C5-E00DB03C72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890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71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76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269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22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53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66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288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591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74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09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B1BCE-31C4-4046-9340-4711AB06E322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313C1-CA8F-4FAD-9579-2194D5922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17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6D08CD-8AC4-4DE3-9C33-9D5972FD73C3}"/>
              </a:ext>
            </a:extLst>
          </p:cNvPr>
          <p:cNvSpPr/>
          <p:nvPr/>
        </p:nvSpPr>
        <p:spPr>
          <a:xfrm>
            <a:off x="-20896" y="0"/>
            <a:ext cx="917812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9F27E0-3FCC-0045-A084-4E1DAB5B5DC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770"/>
          <a:stretch/>
        </p:blipFill>
        <p:spPr>
          <a:xfrm>
            <a:off x="-13224" y="253246"/>
            <a:ext cx="1928241" cy="22212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A11E3DC-F818-3D49-90E1-EF833CDE0F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903" y="837971"/>
            <a:ext cx="1614078" cy="28018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45F6B8F-A84B-DC4F-ADAE-E48455D522B6}"/>
              </a:ext>
            </a:extLst>
          </p:cNvPr>
          <p:cNvSpPr/>
          <p:nvPr/>
        </p:nvSpPr>
        <p:spPr>
          <a:xfrm>
            <a:off x="2495131" y="64175"/>
            <a:ext cx="66697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>
                <a:solidFill>
                  <a:srgbClr val="FFC000"/>
                </a:solidFill>
              </a:rPr>
              <a:t>Careerpilot Reporting Zone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F564A82-032E-4512-90C7-897B1E6072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942" y="5724350"/>
            <a:ext cx="1068326" cy="11336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55DBDA2-3FE8-4CB2-A7C8-971230CC72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15017" y="5722139"/>
            <a:ext cx="1068326" cy="113586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3BA8A3C-FAAA-4932-882C-36372D3BAC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90210" y="5725555"/>
            <a:ext cx="1110442" cy="113895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25641DD-FC45-4B58-99EE-CFA23E801B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8153" y="5711752"/>
            <a:ext cx="1120826" cy="11496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5904245-FECE-4D8F-903F-9919AB6F117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4727" y="5711752"/>
            <a:ext cx="1122194" cy="115100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66F142E-EE6D-47F8-8664-097BC79F2E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49446" y="5732362"/>
            <a:ext cx="1081549" cy="110932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01B38B73-0EAD-4D3A-A889-F4AEB0D0F8B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042240" y="5722139"/>
            <a:ext cx="1081548" cy="11093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D52C0F1-3693-4428-852F-11A50FAC8CF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042632" y="5728059"/>
            <a:ext cx="1114592" cy="1143212"/>
          </a:xfrm>
          <a:prstGeom prst="rect">
            <a:avLst/>
          </a:prstGeom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918DB85-33BD-420B-8CA3-3AC4A89BA4D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605" y="5178752"/>
            <a:ext cx="3822395" cy="38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FD96F81-C937-168F-12D8-C8BAA315B04A}"/>
              </a:ext>
            </a:extLst>
          </p:cNvPr>
          <p:cNvSpPr/>
          <p:nvPr/>
        </p:nvSpPr>
        <p:spPr>
          <a:xfrm>
            <a:off x="3250982" y="1122997"/>
            <a:ext cx="5893018" cy="152566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bg1"/>
                </a:solidFill>
              </a:rPr>
              <a:t>Manage students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EE2F3B-73CF-1A10-4049-F6230BF9AC9B}"/>
              </a:ext>
            </a:extLst>
          </p:cNvPr>
          <p:cNvSpPr/>
          <p:nvPr/>
        </p:nvSpPr>
        <p:spPr>
          <a:xfrm>
            <a:off x="1079070" y="3059265"/>
            <a:ext cx="8085826" cy="17766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How to move accounts out of your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How to set up sub-groups</a:t>
            </a:r>
          </a:p>
        </p:txBody>
      </p:sp>
    </p:spTree>
    <p:extLst>
      <p:ext uri="{BB962C8B-B14F-4D97-AF65-F5344CB8AC3E}">
        <p14:creationId xmlns:p14="http://schemas.microsoft.com/office/powerpoint/2010/main" val="4105256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56032" y="1004444"/>
            <a:ext cx="8631936" cy="5314060"/>
          </a:xfrm>
          <a:prstGeom prst="rect">
            <a:avLst/>
          </a:prstGeom>
          <a:solidFill>
            <a:srgbClr val="337AB7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Rectangle 8"/>
          <p:cNvSpPr/>
          <p:nvPr/>
        </p:nvSpPr>
        <p:spPr>
          <a:xfrm>
            <a:off x="1558795" y="3305135"/>
            <a:ext cx="1681154" cy="2710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</a:rPr>
              <a:t>frankfurter@nomail.com</a:t>
            </a:r>
          </a:p>
        </p:txBody>
      </p:sp>
      <p:sp>
        <p:nvSpPr>
          <p:cNvPr id="4" name="Rectangle: Rounded Corners 2">
            <a:extLst>
              <a:ext uri="{FF2B5EF4-FFF2-40B4-BE49-F238E27FC236}">
                <a16:creationId xmlns:a16="http://schemas.microsoft.com/office/drawing/2014/main" id="{43187276-0CAC-4294-8830-39A1CD653DB5}"/>
              </a:ext>
            </a:extLst>
          </p:cNvPr>
          <p:cNvSpPr/>
          <p:nvPr/>
        </p:nvSpPr>
        <p:spPr>
          <a:xfrm>
            <a:off x="1408836" y="3072738"/>
            <a:ext cx="1913214" cy="67912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632BF3-FAE0-432F-B7D4-6F715DD3A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431" y="2271001"/>
            <a:ext cx="8189137" cy="2426626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  <p:sp>
        <p:nvSpPr>
          <p:cNvPr id="27" name="Rectangle: Rounded Corners 2">
            <a:extLst>
              <a:ext uri="{FF2B5EF4-FFF2-40B4-BE49-F238E27FC236}">
                <a16:creationId xmlns:a16="http://schemas.microsoft.com/office/drawing/2014/main" id="{43187276-0CAC-4294-8830-39A1CD653DB5}"/>
              </a:ext>
            </a:extLst>
          </p:cNvPr>
          <p:cNvSpPr/>
          <p:nvPr/>
        </p:nvSpPr>
        <p:spPr>
          <a:xfrm>
            <a:off x="7869011" y="3508635"/>
            <a:ext cx="344495" cy="34381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3187276-0CAC-4294-8830-39A1CD653DB5}"/>
              </a:ext>
            </a:extLst>
          </p:cNvPr>
          <p:cNvSpPr/>
          <p:nvPr/>
        </p:nvSpPr>
        <p:spPr>
          <a:xfrm>
            <a:off x="7263173" y="2762532"/>
            <a:ext cx="1403395" cy="36492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1" name="Picture 30" descr="Loop">
            <a:extLst>
              <a:ext uri="{FF2B5EF4-FFF2-40B4-BE49-F238E27FC236}">
                <a16:creationId xmlns:a16="http://schemas.microsoft.com/office/drawing/2014/main" id="{56B994CE-DEA1-481E-B0AB-5DB5DA622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6" y="3484314"/>
            <a:ext cx="1177502" cy="392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3E8422-8C7A-1BF0-C07A-5852B73A03E1}"/>
              </a:ext>
            </a:extLst>
          </p:cNvPr>
          <p:cNvSpPr/>
          <p:nvPr/>
        </p:nvSpPr>
        <p:spPr>
          <a:xfrm>
            <a:off x="0" y="9412"/>
            <a:ext cx="9144000" cy="68892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Find the student you want to look at or manage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A097DE1-A571-9C73-2753-1FD80565ED29}"/>
              </a:ext>
            </a:extLst>
          </p:cNvPr>
          <p:cNvCxnSpPr>
            <a:cxnSpLocks/>
          </p:cNvCxnSpPr>
          <p:nvPr/>
        </p:nvCxnSpPr>
        <p:spPr>
          <a:xfrm>
            <a:off x="6236208" y="1709928"/>
            <a:ext cx="1026965" cy="9875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FFB2C7B7-30B6-8035-DD91-A7C55CE8FD93}"/>
              </a:ext>
            </a:extLst>
          </p:cNvPr>
          <p:cNvSpPr/>
          <p:nvPr/>
        </p:nvSpPr>
        <p:spPr>
          <a:xfrm>
            <a:off x="4434840" y="1159771"/>
            <a:ext cx="1801368" cy="918096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Search for the student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893AB9E-60C2-F5A7-8A0E-1B092F50FA15}"/>
              </a:ext>
            </a:extLst>
          </p:cNvPr>
          <p:cNvCxnSpPr>
            <a:cxnSpLocks/>
          </p:cNvCxnSpPr>
          <p:nvPr/>
        </p:nvCxnSpPr>
        <p:spPr>
          <a:xfrm flipV="1">
            <a:off x="6373368" y="3876775"/>
            <a:ext cx="1540247" cy="15278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49764610-BBB7-7C9E-C182-D461D190AE00}"/>
              </a:ext>
            </a:extLst>
          </p:cNvPr>
          <p:cNvSpPr/>
          <p:nvPr/>
        </p:nvSpPr>
        <p:spPr>
          <a:xfrm>
            <a:off x="4572000" y="4854478"/>
            <a:ext cx="1801368" cy="918096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Click edit to view record</a:t>
            </a:r>
          </a:p>
        </p:txBody>
      </p:sp>
    </p:spTree>
    <p:extLst>
      <p:ext uri="{BB962C8B-B14F-4D97-AF65-F5344CB8AC3E}">
        <p14:creationId xmlns:p14="http://schemas.microsoft.com/office/powerpoint/2010/main" val="60493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55EE96C-677F-495D-010D-D37912380EB8}"/>
              </a:ext>
            </a:extLst>
          </p:cNvPr>
          <p:cNvSpPr/>
          <p:nvPr/>
        </p:nvSpPr>
        <p:spPr>
          <a:xfrm>
            <a:off x="175537" y="1119105"/>
            <a:ext cx="8631936" cy="5314060"/>
          </a:xfrm>
          <a:prstGeom prst="rect">
            <a:avLst/>
          </a:prstGeom>
          <a:solidFill>
            <a:srgbClr val="337AB7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27" name="Rectangle: Rounded Corners 2">
            <a:extLst>
              <a:ext uri="{FF2B5EF4-FFF2-40B4-BE49-F238E27FC236}">
                <a16:creationId xmlns:a16="http://schemas.microsoft.com/office/drawing/2014/main" id="{43187276-0CAC-4294-8830-39A1CD653DB5}"/>
              </a:ext>
            </a:extLst>
          </p:cNvPr>
          <p:cNvSpPr/>
          <p:nvPr/>
        </p:nvSpPr>
        <p:spPr>
          <a:xfrm>
            <a:off x="7194550" y="3051793"/>
            <a:ext cx="344495" cy="34381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3187276-0CAC-4294-8830-39A1CD653DB5}"/>
              </a:ext>
            </a:extLst>
          </p:cNvPr>
          <p:cNvSpPr/>
          <p:nvPr/>
        </p:nvSpPr>
        <p:spPr>
          <a:xfrm>
            <a:off x="6741231" y="2382384"/>
            <a:ext cx="1141635" cy="36492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163C7A-A276-CBD2-C04B-A13B40E5C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112" y="1292153"/>
            <a:ext cx="7778216" cy="490377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F26A1DF-C76B-4E0A-BE60-DFEFC1D69C9A}"/>
              </a:ext>
            </a:extLst>
          </p:cNvPr>
          <p:cNvSpPr/>
          <p:nvPr/>
        </p:nvSpPr>
        <p:spPr>
          <a:xfrm>
            <a:off x="0" y="9411"/>
            <a:ext cx="9144000" cy="9782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The Student Record – how to move them out of your school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487C6B5-3773-078D-0B7C-7AA8CAFC3E44}"/>
              </a:ext>
            </a:extLst>
          </p:cNvPr>
          <p:cNvCxnSpPr>
            <a:cxnSpLocks/>
          </p:cNvCxnSpPr>
          <p:nvPr/>
        </p:nvCxnSpPr>
        <p:spPr>
          <a:xfrm>
            <a:off x="3886200" y="1274362"/>
            <a:ext cx="3652845" cy="258440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D0521E3-D6E0-43F9-E557-54D0575EF751}"/>
              </a:ext>
            </a:extLst>
          </p:cNvPr>
          <p:cNvSpPr/>
          <p:nvPr/>
        </p:nvSpPr>
        <p:spPr>
          <a:xfrm>
            <a:off x="1490472" y="724205"/>
            <a:ext cx="2395728" cy="918096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If </a:t>
            </a:r>
            <a:r>
              <a:rPr lang="en-GB"/>
              <a:t>you want </a:t>
            </a:r>
            <a:r>
              <a:rPr lang="en-GB" dirty="0"/>
              <a:t>to move </a:t>
            </a:r>
            <a:r>
              <a:rPr lang="en-GB"/>
              <a:t>the student, </a:t>
            </a:r>
            <a:r>
              <a:rPr lang="en-GB" dirty="0"/>
              <a:t>click here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7C9894E-6E38-AE94-7397-C22AF730747D}"/>
              </a:ext>
            </a:extLst>
          </p:cNvPr>
          <p:cNvCxnSpPr>
            <a:cxnSpLocks/>
          </p:cNvCxnSpPr>
          <p:nvPr/>
        </p:nvCxnSpPr>
        <p:spPr>
          <a:xfrm flipH="1" flipV="1">
            <a:off x="1042416" y="4676895"/>
            <a:ext cx="934489" cy="13241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FA950166-E26E-B69E-A799-6467890F1DDE}"/>
              </a:ext>
            </a:extLst>
          </p:cNvPr>
          <p:cNvSpPr/>
          <p:nvPr/>
        </p:nvSpPr>
        <p:spPr>
          <a:xfrm>
            <a:off x="175537" y="5738895"/>
            <a:ext cx="1801368" cy="918096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Click here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5AC9C30-152B-82D1-1D51-535A9B956C74}"/>
              </a:ext>
            </a:extLst>
          </p:cNvPr>
          <p:cNvCxnSpPr>
            <a:cxnSpLocks/>
          </p:cNvCxnSpPr>
          <p:nvPr/>
        </p:nvCxnSpPr>
        <p:spPr>
          <a:xfrm>
            <a:off x="7074619" y="4707946"/>
            <a:ext cx="286301" cy="11879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A8EA6FFA-CCCC-EBFC-53B8-EE4B33107123}"/>
              </a:ext>
            </a:extLst>
          </p:cNvPr>
          <p:cNvSpPr/>
          <p:nvPr/>
        </p:nvSpPr>
        <p:spPr>
          <a:xfrm>
            <a:off x="5273251" y="4157789"/>
            <a:ext cx="1801368" cy="918096"/>
          </a:xfrm>
          <a:prstGeom prst="rect">
            <a:avLst/>
          </a:prstGeom>
          <a:solidFill>
            <a:srgbClr val="FF66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Save </a:t>
            </a:r>
          </a:p>
        </p:txBody>
      </p:sp>
    </p:spTree>
    <p:extLst>
      <p:ext uri="{BB962C8B-B14F-4D97-AF65-F5344CB8AC3E}">
        <p14:creationId xmlns:p14="http://schemas.microsoft.com/office/powerpoint/2010/main" val="101571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</TotalTime>
  <Words>70</Words>
  <Application>Microsoft Office PowerPoint</Application>
  <PresentationFormat>On-screen Show (4:3)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Lewis</dc:creator>
  <cp:lastModifiedBy>Alice Hossent</cp:lastModifiedBy>
  <cp:revision>3</cp:revision>
  <dcterms:created xsi:type="dcterms:W3CDTF">2024-07-11T12:11:04Z</dcterms:created>
  <dcterms:modified xsi:type="dcterms:W3CDTF">2024-07-12T09:28:26Z</dcterms:modified>
</cp:coreProperties>
</file>