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AE2"/>
    <a:srgbClr val="29629C"/>
    <a:srgbClr val="AAE571"/>
    <a:srgbClr val="FF6600"/>
    <a:srgbClr val="3EA4E5"/>
    <a:srgbClr val="50BDC0"/>
    <a:srgbClr val="EBF8FF"/>
    <a:srgbClr val="FFFFFF"/>
    <a:srgbClr val="009EDE"/>
    <a:srgbClr val="CB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79" d="100"/>
          <a:sy n="79" d="100"/>
        </p:scale>
        <p:origin x="30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08C43-0C71-4D7E-98AA-BC6A8FB3799A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1241425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7770D-8D2B-4787-8458-60F7EAD177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5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2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0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8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67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35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7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7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7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5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areerpilot.org.uk/my-strengths-and-values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careerpilot.org.uk/my-subjec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reerpilot.org.uk/" TargetMode="External"/><Relationship Id="rId5" Type="http://schemas.openxmlformats.org/officeDocument/2006/relationships/image" Target="../media/image4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0" y="1"/>
            <a:ext cx="6858000" cy="8280892"/>
          </a:xfrm>
          <a:prstGeom prst="rect">
            <a:avLst/>
          </a:prstGeom>
          <a:solidFill>
            <a:srgbClr val="2962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73133" y="139143"/>
            <a:ext cx="6533407" cy="800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84165-5703-01C5-7ABE-7BA025BF6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1" y="291088"/>
            <a:ext cx="1340164" cy="1340164"/>
          </a:xfrm>
          <a:prstGeom prst="rect">
            <a:avLst/>
          </a:prstGeom>
        </p:spPr>
      </p:pic>
      <p:sp>
        <p:nvSpPr>
          <p:cNvPr id="2" name="Freeform 13">
            <a:extLst>
              <a:ext uri="{FF2B5EF4-FFF2-40B4-BE49-F238E27FC236}">
                <a16:creationId xmlns:a16="http://schemas.microsoft.com/office/drawing/2014/main" id="{FE6CF673-DF8F-7A85-19CC-29F025337B2D}"/>
              </a:ext>
            </a:extLst>
          </p:cNvPr>
          <p:cNvSpPr/>
          <p:nvPr/>
        </p:nvSpPr>
        <p:spPr>
          <a:xfrm>
            <a:off x="168730" y="8518099"/>
            <a:ext cx="1910265" cy="384324"/>
          </a:xfrm>
          <a:custGeom>
            <a:avLst/>
            <a:gdLst/>
            <a:ahLst/>
            <a:cxnLst/>
            <a:rect l="l" t="t" r="r" b="b"/>
            <a:pathLst>
              <a:path w="1820292" h="319230">
                <a:moveTo>
                  <a:pt x="0" y="0"/>
                </a:moveTo>
                <a:lnTo>
                  <a:pt x="1820292" y="0"/>
                </a:lnTo>
                <a:lnTo>
                  <a:pt x="1820292" y="319230"/>
                </a:lnTo>
                <a:lnTo>
                  <a:pt x="0" y="319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6D4280-E5AD-11FC-F279-BB7D2CBE1108}"/>
              </a:ext>
            </a:extLst>
          </p:cNvPr>
          <p:cNvSpPr txBox="1"/>
          <p:nvPr/>
        </p:nvSpPr>
        <p:spPr>
          <a:xfrm>
            <a:off x="2223598" y="8579555"/>
            <a:ext cx="2402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careerpilot@bath.ac.uk</a:t>
            </a:r>
            <a:endParaRPr lang="en-GB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D5D5F0E-880F-C7C9-1E7A-00A39A13C02E}"/>
              </a:ext>
            </a:extLst>
          </p:cNvPr>
          <p:cNvSpPr/>
          <p:nvPr/>
        </p:nvSpPr>
        <p:spPr>
          <a:xfrm>
            <a:off x="2107683" y="422937"/>
            <a:ext cx="1117093" cy="997366"/>
          </a:xfrm>
          <a:custGeom>
            <a:avLst/>
            <a:gdLst/>
            <a:ahLst/>
            <a:cxnLst/>
            <a:rect l="l" t="t" r="r" b="b"/>
            <a:pathLst>
              <a:path w="3024000" h="1973847">
                <a:moveTo>
                  <a:pt x="0" y="0"/>
                </a:moveTo>
                <a:lnTo>
                  <a:pt x="3024000" y="0"/>
                </a:lnTo>
                <a:lnTo>
                  <a:pt x="3024000" y="1973847"/>
                </a:lnTo>
                <a:lnTo>
                  <a:pt x="0" y="19738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F34ED7-D660-ED1F-17FF-12BEA27779FE}"/>
              </a:ext>
            </a:extLst>
          </p:cNvPr>
          <p:cNvSpPr/>
          <p:nvPr/>
        </p:nvSpPr>
        <p:spPr>
          <a:xfrm>
            <a:off x="1970481" y="291087"/>
            <a:ext cx="4579095" cy="13401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14A0B7-5CB1-5F43-F689-5BD9FD670364}"/>
              </a:ext>
            </a:extLst>
          </p:cNvPr>
          <p:cNvSpPr txBox="1"/>
          <p:nvPr/>
        </p:nvSpPr>
        <p:spPr>
          <a:xfrm>
            <a:off x="3453448" y="422937"/>
            <a:ext cx="3096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Digital Postcard </a:t>
            </a:r>
          </a:p>
          <a:p>
            <a:pPr algn="ctr"/>
            <a:r>
              <a:rPr lang="en-GB" sz="2800" dirty="0"/>
              <a:t>Lesson 1</a:t>
            </a: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A1554247-83CB-AFB3-FF8A-62E1FEB35641}"/>
              </a:ext>
            </a:extLst>
          </p:cNvPr>
          <p:cNvSpPr txBox="1"/>
          <p:nvPr/>
        </p:nvSpPr>
        <p:spPr>
          <a:xfrm>
            <a:off x="434280" y="3267361"/>
            <a:ext cx="590907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/>
              <a:t>You: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Discussed the benefits of work and work experience and how it fits with your career journey;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Understand the different places people can work;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Identified your passions and interests and explored how these can inform future careers. Explores some job role. .</a:t>
            </a: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9E52DC9D-9C35-DA6B-1D8B-449AEDBA6EBA}"/>
              </a:ext>
            </a:extLst>
          </p:cNvPr>
          <p:cNvSpPr/>
          <p:nvPr/>
        </p:nvSpPr>
        <p:spPr>
          <a:xfrm>
            <a:off x="292602" y="3189469"/>
            <a:ext cx="6321519" cy="1297027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83018233-D366-6A9A-93C1-E09B50E99646}"/>
              </a:ext>
            </a:extLst>
          </p:cNvPr>
          <p:cNvSpPr/>
          <p:nvPr/>
        </p:nvSpPr>
        <p:spPr>
          <a:xfrm>
            <a:off x="-4240" y="1811942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/>
          </a:p>
        </p:txBody>
      </p:sp>
      <p:sp>
        <p:nvSpPr>
          <p:cNvPr id="28" name="TextBox 47">
            <a:extLst>
              <a:ext uri="{FF2B5EF4-FFF2-40B4-BE49-F238E27FC236}">
                <a16:creationId xmlns:a16="http://schemas.microsoft.com/office/drawing/2014/main" id="{1456CE7B-36CE-C41D-6B97-F41EBBBDDC7B}"/>
              </a:ext>
            </a:extLst>
          </p:cNvPr>
          <p:cNvSpPr txBox="1"/>
          <p:nvPr/>
        </p:nvSpPr>
        <p:spPr>
          <a:xfrm>
            <a:off x="0" y="1802355"/>
            <a:ext cx="6862241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we did</a:t>
            </a:r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F5F3B90C-EC8B-6D9A-6CF1-4FC1CF2F54CB}"/>
              </a:ext>
            </a:extLst>
          </p:cNvPr>
          <p:cNvSpPr/>
          <p:nvPr/>
        </p:nvSpPr>
        <p:spPr>
          <a:xfrm>
            <a:off x="0" y="4655282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>
              <a:solidFill>
                <a:srgbClr val="EBF8FF"/>
              </a:solidFill>
            </a:endParaRPr>
          </a:p>
        </p:txBody>
      </p:sp>
      <p:sp>
        <p:nvSpPr>
          <p:cNvPr id="30" name="TextBox 47">
            <a:extLst>
              <a:ext uri="{FF2B5EF4-FFF2-40B4-BE49-F238E27FC236}">
                <a16:creationId xmlns:a16="http://schemas.microsoft.com/office/drawing/2014/main" id="{6BD91FF6-50B1-3627-F8FE-5ED133150CAF}"/>
              </a:ext>
            </a:extLst>
          </p:cNvPr>
          <p:cNvSpPr txBox="1"/>
          <p:nvPr/>
        </p:nvSpPr>
        <p:spPr>
          <a:xfrm>
            <a:off x="6595" y="4636003"/>
            <a:ext cx="685564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you can do now</a:t>
            </a:r>
          </a:p>
        </p:txBody>
      </p:sp>
      <p:sp>
        <p:nvSpPr>
          <p:cNvPr id="31" name="TextBox 47">
            <a:extLst>
              <a:ext uri="{FF2B5EF4-FFF2-40B4-BE49-F238E27FC236}">
                <a16:creationId xmlns:a16="http://schemas.microsoft.com/office/drawing/2014/main" id="{6D862AEB-750C-3A51-6979-87028F030FFE}"/>
              </a:ext>
            </a:extLst>
          </p:cNvPr>
          <p:cNvSpPr txBox="1"/>
          <p:nvPr/>
        </p:nvSpPr>
        <p:spPr>
          <a:xfrm>
            <a:off x="485300" y="5255878"/>
            <a:ext cx="6064275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Go to </a:t>
            </a:r>
            <a:r>
              <a:rPr lang="en-US" sz="1200" dirty="0">
                <a:hlinkClick r:id="rId6"/>
              </a:rPr>
              <a:t>Careerpilot.org.uk</a:t>
            </a:r>
            <a:r>
              <a:rPr lang="en-US" sz="1200" dirty="0"/>
              <a:t>, sign in and look at your Career Tool report;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Go to </a:t>
            </a:r>
            <a:r>
              <a:rPr lang="en-US" sz="1200" dirty="0">
                <a:hlinkClick r:id="rId7"/>
              </a:rPr>
              <a:t>My subjects </a:t>
            </a:r>
            <a:r>
              <a:rPr lang="en-US" sz="1200" dirty="0"/>
              <a:t>and add the subjects you love and explore some of the  job ideas suggested;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Go to </a:t>
            </a:r>
            <a:r>
              <a:rPr lang="en-US" sz="1200" dirty="0">
                <a:hlinkClick r:id="rId8"/>
              </a:rPr>
              <a:t>My Values </a:t>
            </a:r>
            <a:r>
              <a:rPr lang="en-US" sz="1200" dirty="0"/>
              <a:t>and choose some that are important to you.</a:t>
            </a:r>
          </a:p>
          <a:p>
            <a:endParaRPr lang="en-US" sz="1200" b="1" dirty="0"/>
          </a:p>
          <a:p>
            <a:r>
              <a:rPr lang="en-US" sz="1200" b="1" dirty="0"/>
              <a:t>DO NOT DO ‘MY SKILLS PROFILE’ YET AS WE WILL DO THIS IN LESSON 2.</a:t>
            </a:r>
            <a:r>
              <a:rPr lang="en-US" sz="1200" dirty="0"/>
              <a:t>.</a:t>
            </a:r>
          </a:p>
        </p:txBody>
      </p:sp>
      <p:sp>
        <p:nvSpPr>
          <p:cNvPr id="32" name="Freeform 20">
            <a:extLst>
              <a:ext uri="{FF2B5EF4-FFF2-40B4-BE49-F238E27FC236}">
                <a16:creationId xmlns:a16="http://schemas.microsoft.com/office/drawing/2014/main" id="{A7DE22F5-ED61-1870-FF45-3403D52EF27E}"/>
              </a:ext>
            </a:extLst>
          </p:cNvPr>
          <p:cNvSpPr/>
          <p:nvPr/>
        </p:nvSpPr>
        <p:spPr>
          <a:xfrm>
            <a:off x="279078" y="5145674"/>
            <a:ext cx="6321519" cy="1125604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34" name="TextBox 47">
            <a:extLst>
              <a:ext uri="{FF2B5EF4-FFF2-40B4-BE49-F238E27FC236}">
                <a16:creationId xmlns:a16="http://schemas.microsoft.com/office/drawing/2014/main" id="{3738EA28-6373-CB9F-C111-682A21D57961}"/>
              </a:ext>
            </a:extLst>
          </p:cNvPr>
          <p:cNvSpPr txBox="1"/>
          <p:nvPr/>
        </p:nvSpPr>
        <p:spPr>
          <a:xfrm>
            <a:off x="-4241" y="6472933"/>
            <a:ext cx="6858000" cy="373115"/>
          </a:xfrm>
          <a:prstGeom prst="rect">
            <a:avLst/>
          </a:prstGeom>
          <a:solidFill>
            <a:srgbClr val="1EAAE2"/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/>
              <a:t>This is what we will do next time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A7AB642-5B95-AF55-B790-BAF7767D6A6D}"/>
              </a:ext>
            </a:extLst>
          </p:cNvPr>
          <p:cNvSpPr/>
          <p:nvPr/>
        </p:nvSpPr>
        <p:spPr>
          <a:xfrm>
            <a:off x="292602" y="6996512"/>
            <a:ext cx="6285985" cy="1037515"/>
          </a:xfrm>
          <a:prstGeom prst="roundRect">
            <a:avLst/>
          </a:pr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Drill down into work experience</a:t>
            </a:r>
            <a:r>
              <a:rPr lang="en-GB" sz="1200" dirty="0"/>
              <a:t>;</a:t>
            </a:r>
            <a:endParaRPr lang="en-GB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</a:t>
            </a:r>
            <a:r>
              <a:rPr lang="en-GB" sz="1200" dirty="0">
                <a:solidFill>
                  <a:schemeClr val="tx1"/>
                </a:solidFill>
              </a:rPr>
              <a:t>ee which employers are around your locality</a:t>
            </a:r>
            <a:r>
              <a:rPr lang="en-GB" sz="1200" dirty="0"/>
              <a:t>;</a:t>
            </a:r>
            <a:endParaRPr lang="en-GB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</a:t>
            </a:r>
            <a:r>
              <a:rPr lang="en-GB" sz="1200" dirty="0">
                <a:solidFill>
                  <a:schemeClr val="tx1"/>
                </a:solidFill>
              </a:rPr>
              <a:t>ook at the skills you have already and see which map to the job you would like to do on work experience.</a:t>
            </a:r>
          </a:p>
        </p:txBody>
      </p:sp>
      <p:pic>
        <p:nvPicPr>
          <p:cNvPr id="17" name="Picture 1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D6186AAE-F441-B7C2-D662-933AB0B9450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512" y="8369204"/>
            <a:ext cx="1737360" cy="6625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CA5241-5B1C-2F7B-ECD4-2E5022C92E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3122" y="2217237"/>
            <a:ext cx="5068629" cy="85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8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4027</TotalTime>
  <Words>183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Lewis</dc:creator>
  <cp:lastModifiedBy>Sue Lewis</cp:lastModifiedBy>
  <cp:revision>45</cp:revision>
  <cp:lastPrinted>2024-09-17T09:15:22Z</cp:lastPrinted>
  <dcterms:created xsi:type="dcterms:W3CDTF">2023-07-14T13:55:41Z</dcterms:created>
  <dcterms:modified xsi:type="dcterms:W3CDTF">2026-02-19T10:23:01Z</dcterms:modified>
</cp:coreProperties>
</file>